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61263" cy="106934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144" y="870"/>
      </p:cViewPr>
      <p:guideLst>
        <p:guide orient="horz" pos="3368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67095" y="3321886"/>
            <a:ext cx="6427074" cy="2292151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34190" y="6059596"/>
            <a:ext cx="5292884" cy="273275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C01A-B2A3-4C81-A027-C72414E2A005}" type="datetimeFigureOut">
              <a:rPr lang="zh-CN" altLang="en-US" smtClean="0"/>
              <a:pPr/>
              <a:t>2015-10-26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D7C02-70DD-4146-9AB2-1914ADE27E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C01A-B2A3-4C81-A027-C72414E2A005}" type="datetimeFigureOut">
              <a:rPr lang="zh-CN" altLang="en-US" smtClean="0"/>
              <a:pPr/>
              <a:t>2015-10-26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D7C02-70DD-4146-9AB2-1914ADE27E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4534134" y="653485"/>
            <a:ext cx="1405923" cy="13941026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12428" y="653485"/>
            <a:ext cx="4095684" cy="13941026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C01A-B2A3-4C81-A027-C72414E2A005}" type="datetimeFigureOut">
              <a:rPr lang="zh-CN" altLang="en-US" smtClean="0"/>
              <a:pPr/>
              <a:t>2015-10-26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D7C02-70DD-4146-9AB2-1914ADE27E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C01A-B2A3-4C81-A027-C72414E2A005}" type="datetimeFigureOut">
              <a:rPr lang="zh-CN" altLang="en-US" smtClean="0"/>
              <a:pPr/>
              <a:t>2015-10-26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D7C02-70DD-4146-9AB2-1914ADE27E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7287" y="6871501"/>
            <a:ext cx="6427074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97287" y="4532320"/>
            <a:ext cx="6427074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C01A-B2A3-4C81-A027-C72414E2A005}" type="datetimeFigureOut">
              <a:rPr lang="zh-CN" altLang="en-US" smtClean="0"/>
              <a:pPr/>
              <a:t>2015-10-26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D7C02-70DD-4146-9AB2-1914ADE27E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12428" y="3812001"/>
            <a:ext cx="2750147" cy="10782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188596" y="3812001"/>
            <a:ext cx="2751460" cy="10782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C01A-B2A3-4C81-A027-C72414E2A005}" type="datetimeFigureOut">
              <a:rPr lang="zh-CN" altLang="en-US" smtClean="0"/>
              <a:pPr/>
              <a:t>2015-10-26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D7C02-70DD-4146-9AB2-1914ADE27E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78064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78064" y="2393639"/>
            <a:ext cx="334087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78064" y="3391194"/>
            <a:ext cx="3340871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3841018" y="2393639"/>
            <a:ext cx="3342183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3841018" y="3391194"/>
            <a:ext cx="3342183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C01A-B2A3-4C81-A027-C72414E2A005}" type="datetimeFigureOut">
              <a:rPr lang="zh-CN" altLang="en-US" smtClean="0"/>
              <a:pPr/>
              <a:t>2015-10-26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D7C02-70DD-4146-9AB2-1914ADE27E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C01A-B2A3-4C81-A027-C72414E2A005}" type="datetimeFigureOut">
              <a:rPr lang="zh-CN" altLang="en-US" smtClean="0"/>
              <a:pPr/>
              <a:t>2015-10-26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D7C02-70DD-4146-9AB2-1914ADE27E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C01A-B2A3-4C81-A027-C72414E2A005}" type="datetimeFigureOut">
              <a:rPr lang="zh-CN" altLang="en-US" smtClean="0"/>
              <a:pPr/>
              <a:t>2015-10-26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D7C02-70DD-4146-9AB2-1914ADE27E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78065" y="425756"/>
            <a:ext cx="2487603" cy="1811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956245" y="425756"/>
            <a:ext cx="4226956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78065" y="2237694"/>
            <a:ext cx="2487603" cy="731458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C01A-B2A3-4C81-A027-C72414E2A005}" type="datetimeFigureOut">
              <a:rPr lang="zh-CN" altLang="en-US" smtClean="0"/>
              <a:pPr/>
              <a:t>2015-10-26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D7C02-70DD-4146-9AB2-1914ADE27E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482060" y="8369072"/>
            <a:ext cx="4536758" cy="1254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C01A-B2A3-4C81-A027-C72414E2A005}" type="datetimeFigureOut">
              <a:rPr lang="zh-CN" altLang="en-US" smtClean="0"/>
              <a:pPr/>
              <a:t>2015-10-26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D7C02-70DD-4146-9AB2-1914ADE27E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378064" y="428232"/>
            <a:ext cx="6805137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78064" y="2495128"/>
            <a:ext cx="6805137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378064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BC01A-B2A3-4C81-A027-C72414E2A005}" type="datetimeFigureOut">
              <a:rPr lang="zh-CN" altLang="en-US" smtClean="0"/>
              <a:pPr/>
              <a:t>2015-10-26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2583432" y="9911198"/>
            <a:ext cx="239440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5418906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D7C02-70DD-4146-9AB2-1914ADE27E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招聘模板蓝色背景-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" y="0"/>
            <a:ext cx="7556500" cy="10693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57425" y="4895850"/>
            <a:ext cx="1811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 smtClean="0"/>
              <a:t>一、电工、焊工</a:t>
            </a:r>
            <a:endParaRPr lang="en-US" altLang="zh-CN" b="1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1876425" y="6781800"/>
            <a:ext cx="53625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/>
              <a:t>8</a:t>
            </a:r>
            <a:r>
              <a:rPr lang="zh-CN" altLang="en-US" b="1" dirty="0" smtClean="0"/>
              <a:t>小时工作制三班倒（一线岗位）</a:t>
            </a:r>
            <a:endParaRPr lang="en-US" altLang="zh-CN" b="1" dirty="0" smtClean="0"/>
          </a:p>
          <a:p>
            <a:r>
              <a:rPr lang="zh-CN" altLang="en-US" b="1" dirty="0" smtClean="0"/>
              <a:t>提供免费住宿、工作餐</a:t>
            </a:r>
            <a:endParaRPr lang="zh-CN" alt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752600" y="8410575"/>
            <a:ext cx="5657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高薪、五险、住房补贴、防暑福利、年终奖金</a:t>
            </a:r>
            <a:endParaRPr lang="en-US" altLang="zh-CN" b="1" dirty="0" smtClean="0"/>
          </a:p>
          <a:p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705225" y="9886950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30</Words>
  <Application>Microsoft Office PowerPoint</Application>
  <PresentationFormat>自定义</PresentationFormat>
  <Paragraphs>4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幻灯片 1</vt:lpstr>
    </vt:vector>
  </TitlesOfParts>
  <Company>Sky123.Org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01219</dc:creator>
  <cp:lastModifiedBy>01219</cp:lastModifiedBy>
  <cp:revision>8</cp:revision>
  <dcterms:created xsi:type="dcterms:W3CDTF">2015-09-15T01:07:24Z</dcterms:created>
  <dcterms:modified xsi:type="dcterms:W3CDTF">2015-10-26T02:45:46Z</dcterms:modified>
</cp:coreProperties>
</file>